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75"/>
  </p:notesMasterIdLst>
  <p:handoutMasterIdLst>
    <p:handoutMasterId r:id="rId76"/>
  </p:handoutMasterIdLst>
  <p:sldIdLst>
    <p:sldId id="396" r:id="rId5"/>
    <p:sldId id="503" r:id="rId6"/>
    <p:sldId id="481" r:id="rId7"/>
    <p:sldId id="502" r:id="rId8"/>
    <p:sldId id="504" r:id="rId9"/>
    <p:sldId id="506" r:id="rId10"/>
    <p:sldId id="505" r:id="rId11"/>
    <p:sldId id="507" r:id="rId12"/>
    <p:sldId id="508" r:id="rId13"/>
    <p:sldId id="509" r:id="rId14"/>
    <p:sldId id="510" r:id="rId15"/>
    <p:sldId id="511" r:id="rId16"/>
    <p:sldId id="512" r:id="rId17"/>
    <p:sldId id="513" r:id="rId18"/>
    <p:sldId id="514" r:id="rId19"/>
    <p:sldId id="515" r:id="rId20"/>
    <p:sldId id="516" r:id="rId21"/>
    <p:sldId id="517" r:id="rId22"/>
    <p:sldId id="518" r:id="rId23"/>
    <p:sldId id="519" r:id="rId24"/>
    <p:sldId id="520" r:id="rId25"/>
    <p:sldId id="521" r:id="rId26"/>
    <p:sldId id="522" r:id="rId27"/>
    <p:sldId id="523" r:id="rId28"/>
    <p:sldId id="524" r:id="rId29"/>
    <p:sldId id="525" r:id="rId30"/>
    <p:sldId id="526" r:id="rId31"/>
    <p:sldId id="527" r:id="rId32"/>
    <p:sldId id="528" r:id="rId33"/>
    <p:sldId id="529" r:id="rId34"/>
    <p:sldId id="530" r:id="rId35"/>
    <p:sldId id="531" r:id="rId36"/>
    <p:sldId id="532" r:id="rId37"/>
    <p:sldId id="533" r:id="rId38"/>
    <p:sldId id="534" r:id="rId39"/>
    <p:sldId id="535" r:id="rId40"/>
    <p:sldId id="536" r:id="rId41"/>
    <p:sldId id="537" r:id="rId42"/>
    <p:sldId id="538" r:id="rId43"/>
    <p:sldId id="539" r:id="rId44"/>
    <p:sldId id="540" r:id="rId45"/>
    <p:sldId id="541" r:id="rId46"/>
    <p:sldId id="542" r:id="rId47"/>
    <p:sldId id="543" r:id="rId48"/>
    <p:sldId id="544" r:id="rId49"/>
    <p:sldId id="545" r:id="rId50"/>
    <p:sldId id="546" r:id="rId51"/>
    <p:sldId id="547" r:id="rId52"/>
    <p:sldId id="548" r:id="rId53"/>
    <p:sldId id="549" r:id="rId54"/>
    <p:sldId id="550" r:id="rId55"/>
    <p:sldId id="551" r:id="rId56"/>
    <p:sldId id="552" r:id="rId57"/>
    <p:sldId id="553" r:id="rId58"/>
    <p:sldId id="554" r:id="rId59"/>
    <p:sldId id="555" r:id="rId60"/>
    <p:sldId id="556" r:id="rId61"/>
    <p:sldId id="557" r:id="rId62"/>
    <p:sldId id="558" r:id="rId63"/>
    <p:sldId id="559" r:id="rId64"/>
    <p:sldId id="560" r:id="rId65"/>
    <p:sldId id="561" r:id="rId66"/>
    <p:sldId id="562" r:id="rId67"/>
    <p:sldId id="563" r:id="rId68"/>
    <p:sldId id="564" r:id="rId69"/>
    <p:sldId id="565" r:id="rId70"/>
    <p:sldId id="566" r:id="rId71"/>
    <p:sldId id="567" r:id="rId72"/>
    <p:sldId id="568" r:id="rId73"/>
    <p:sldId id="274" r:id="rId7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3" autoAdjust="0"/>
    <p:restoredTop sz="95033" autoAdjust="0"/>
  </p:normalViewPr>
  <p:slideViewPr>
    <p:cSldViewPr snapToGrid="0" snapToObjects="1">
      <p:cViewPr varScale="1">
        <p:scale>
          <a:sx n="67" d="100"/>
          <a:sy n="67" d="100"/>
        </p:scale>
        <p:origin x="75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15/06/2025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15/06/2025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EC87-DC29-70C4-85E8-D8BA84FE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BB6AD08-111F-E53E-41B2-6CA1C2221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2AE4D2-618F-97A2-272F-6AB87BA9B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30798BE-894A-F46B-C242-A727629BC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338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8BB4B-8D3B-CAB3-0192-56027C39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2780655-49F5-1E24-52D2-A3663C7AF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70A54E-2039-4315-5AA3-DF2D30F24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393A172-4E72-226A-CAAF-B91C1191E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72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345F7-26C6-5481-7FFA-44B9BF7DD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CE72063-128F-93EB-229E-8F62F0C820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27C65AF-0170-A052-D149-11F6C0F54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331E684-B9A2-ED8B-6CD0-5CE63D0CA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005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86864-AB74-6B72-D9FA-E9120E3E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877DB20-42C3-2130-2C7F-2BFDAAEAD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48AC30-6F49-AAA8-B9C3-ACF04DA40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3B415C9-5F0A-E7AE-1C0F-5BF4EE7DE6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285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AB1D0-966E-2D4F-683E-71A00ED6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FC02DED-135E-8D8B-80C0-CB370B042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270E0DF-A2D3-8E1D-8022-CB15148B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47077F3-0BE3-656F-AE05-B9D3125B2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7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81FB3-5C2A-AFA1-C622-39D2B76F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FA9D538-F3DA-619D-0D1B-956A1FC36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6A81A93-5802-AEE1-67C1-DA1DAC0FD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210BABA-F513-9DD7-6E89-5F9714B79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197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29C5C-ED96-870A-1DF8-60E3E8C0B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F318E83-B9BE-9966-F2A6-B665C1807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5ADE7A-CA6B-CE18-195E-48D384445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EDAED15-6EB6-8A23-DB45-47018777D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651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F4D05-C3A8-F3F5-7EB1-084D29EC4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C434866-8E55-22C3-1610-2470ACFF45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68D215-F266-A10B-B078-45501147D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0CC5462-B6DD-A4B3-56FE-4FE843435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166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94A9D-9174-26E3-4E2E-2D32BD940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3B14DC3-96C3-D528-D38A-20319126F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A9BAE14-AD22-6348-EEF9-071C88AC9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C2A6147-9A64-9BA9-D78C-CC5692A78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737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40D81-90E9-FF2C-9ECA-52D68C906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6801C36-73F0-2F87-C450-2B8D19BA6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B6DAEDF-B3BF-2C8A-6546-A48C0BB07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1D35E75-65D9-6877-8169-898345692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842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4FE18-73E9-7A2B-26AE-15E238F4E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B6F79A1-280C-CB3B-CA00-E6DA8B78E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9549A15-928D-1318-17A8-97754EF34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1214B64-5FD8-C0C1-C9FD-25E4893A5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82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22EE-8C9F-11F4-DF3E-980957609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68373F3-B841-8D3D-BC25-2C799078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E85A306-962B-6120-B6AA-E0665DCAC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6A2A03D-7D97-607F-7DE5-18B6FD336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62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B588-F080-2415-1487-745A73872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BD9F048-73DA-98DC-8AE9-7CE0C0B2D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35126EE-3961-C0EF-2E69-0C2A65A19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1F3CD8B-F5A8-77A3-1CB5-8F4D856B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983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F3A0-2096-3130-C886-7A21DA9C2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0E0397F-0531-4305-360E-DE31501C6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7DB5BAE-2394-6BF6-CD36-AEDBD09A9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99FE27B-EF05-8F07-B50A-1A995AA38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251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E8F2-94BC-1907-4271-3FE805168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1460C9B-45CB-C3DF-D6B4-B956F777F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68890E4-6285-BCE1-A668-64F830810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F50C4D4-9594-1377-BDA4-16BC045CB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750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A3C04-9489-A9C6-5F1A-78736EA4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AA86B44-BA1D-2BA3-532C-43C5637B9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24BE65E-B2FC-F05A-BF90-30749AE9A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638E701-F1C1-4DF5-3C78-71DDF5DAD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929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CF38F-6F63-161E-8FC6-D6F4FCB86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E5CAD62-BB26-751F-5CBF-A1981FC1C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B3A184E-C7B3-7979-25D4-191471A93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4547F2C-F017-5AFF-8EBC-47B00514F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181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72C87-DE27-1B2E-BE05-3AA984FF2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818B8AB-D55C-1AF5-D03A-FFFCF9F4A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8A958DF-FB17-3E30-1777-F0127FBE6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95B931F-68A8-6D47-DBAE-5F4D584B9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142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FFBCC-5BF7-0BE8-89F8-7DDE77A0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3BA3ED4-46B2-578B-5606-D818A1073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5F2EDE3-D45D-BEB6-E68F-82AA01DC8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85FC0FE-1069-825C-BEFB-A3D4B912C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705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758DA-5692-0FC1-83E4-219F43B75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32AFB4E-C1E6-7263-6288-25EEC419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553C17D-91BF-2B58-2478-36492840C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EC90B82-ABD3-4577-900E-EC8FF0B84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493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8A71-8B1E-A53E-C561-BEDE53C2F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D8C9E83-CC93-CBEA-99B0-E14B8840B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3E01663-5C4D-83C5-3459-1027BF8B6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ECFC3D0-DC4A-1507-EFCA-3841F9D2D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651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95F0E-9333-B1B2-AF01-4C9B08B32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4D6D116-5161-12A8-2642-FF9A21B32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0284C13-DECC-D57C-2814-CECF55606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02F28B5-7C6A-B8C9-FE1F-A6C5405F35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90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56-4A99-A607-98B6-DA7300B51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56F0059-6B12-DA90-0243-037FB2DCC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719BB8-2F91-B8E4-C51E-09AE50DA4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0E1C6CD-E48A-ECFF-D3CC-22AC639B5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272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73DEE-C9FE-03DE-38CF-D4C67E759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502C846-22AE-E146-F24D-3F9594E8E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467F24-4826-E2C4-CE25-C5C150EB6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90EBC6C-2EE2-E0BE-A445-BE10498CD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182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E05FF-4915-480A-84A3-6AE7DE47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8083325-54D0-A0A8-1B2D-B140B0187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4A10389-C8A8-61A7-1AF9-E3B6BFCE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BEF0D2A-6996-413E-5934-B475B80BD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477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E490E-ABE2-323C-1808-FE3947677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38C5F7A-CE33-9129-515E-CD43326FF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0F7D9FD-354B-B119-ADF6-55198933B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BBE6AE3-3E2F-9F33-3C32-BD049ABF1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359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ACEB-EAE2-562A-F2D4-2DE10FED6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6EA6906-080D-6F06-B8A1-1262AEE52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FDA12B2-85EC-D615-B8C6-E30EEAD02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2C20F44-E376-6888-F5CF-CDE8EC0DA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867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BA8D1-5619-A12C-60CF-0CD1CEF4E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2FA55EE-B3BE-3AFE-3666-7F127F0A4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6335385-EC60-B446-988A-59A0EB959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C0936F4-ED35-6DCB-76D6-0FD225E3A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486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D469A-4132-416B-CBDD-C2A74B91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947D5DA-4ED3-7E16-16FC-FB097191F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0C77D00-1F5E-03CA-20A6-C995D5DB0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BBE15D2-903B-F365-4FFC-318A63D72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9021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C6171-ECE6-4462-C44B-DA027A2E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7939B68-493A-98F1-3AA2-15F48EA10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9F6B70-5D48-64A2-86DF-B38C2F615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C4D415A-BC60-D32E-8A9D-3F529BAB2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3082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CFEDB-BB3F-A8BF-5E02-11B9C04EB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2B3CBBC-2C00-9585-A3E8-248EE15F8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742287-C6E0-3430-3C54-405F4C6E5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D33B850-0342-0703-ED12-92C921333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750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480C1-A7E3-0B03-2FB2-D86C25EF6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E56BDA6-BF47-A262-55CA-DC7B5A4AC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DBB8468-5F29-9CCB-4563-F7FF0846E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0C6BDBD-725A-F191-7F55-293393B199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5430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288C-E4C7-E93A-E196-55E2659B8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055A30A-0945-457C-594E-24BE72909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0ABB41B-28A8-E050-594F-39F433237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4C15A5F-C0AF-F2DB-BF6C-4BD89CE87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12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1BFFC-59B6-6B90-8C8F-B5D5F49B3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3969219-5A97-E6D7-4BBB-2FBEDAB146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CF90B27-FD95-D075-39FD-F89A060E1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1707450-0C93-C895-6B16-E8EBDC606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6336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97BA5-72AD-919B-1DA2-290979AC1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6C210A7-C8FB-124B-E0C1-14E8B93EDB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CD07ACE-EEC4-F470-B7D7-D3497B566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4EDA246-BC2A-6BD1-6CC2-5651ADC5A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1739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4AC39-E9A5-B904-1442-BAE1889AD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9BE7CBE-FD78-6B68-D89F-D19555FFC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5B844D-626E-EDE9-3D95-2DD905C06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90532DA-AB53-1320-7C17-A2620E556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9007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685EF-6756-03D5-AE55-EA3869F45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15FE648-BD86-D615-BBE1-6E5A3CC19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C73082A-DE1D-5E64-F381-CE086AF85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C804CC7-AF58-B064-3723-8348F996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533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13774-367F-D440-8EDA-DF327C30A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644539B-969E-4BE0-1A35-2BF230362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C36D9E4-020B-D06A-AC51-78047EEE1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5EAA27C-666A-DEAE-DFEA-5CF4B45AA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8440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67958-37C1-46DB-F95D-212C2FA54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5990953-F9DC-3DA5-DE05-992998C7D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E041BE-A77F-F1CF-8F0F-0643EA70E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D65ED89-6F0A-D368-4528-F5889BD55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1389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F78C6-1D78-DD11-CD5E-559FFDCB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D26F5C52-D142-1736-D5E5-60F341BD78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641D64E-23B0-50C7-3ADC-D2EDFAD02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556C40C-6F64-ED41-ED64-52EA5CE33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6732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948A4-492D-C136-7F62-8819B1892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377C596-F6F4-9002-342A-66A64094F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77CEF4-763F-CAAF-CCAA-759499745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734593D-6D01-C8AC-788A-0038D0401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4253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CC02A-2694-B186-3F96-F27A6B63B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06F7A5E-5F5B-17F0-489B-99B9F9130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08A7D72-BFD6-4AAC-9701-1ECABAE54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797397-3230-E324-92F5-F7ACDE145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981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58647-8381-0AC0-D8B1-EA7A1FB5A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8809ADC-19F0-AFA2-47E6-AB2A32603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9DACDE-DD2A-F0DF-9E6B-D97EE022B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14247DA-6C99-5129-3304-E7D0CA01D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7464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FE93-4CD6-1730-32FE-051AABCF1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37155F0-E397-A198-655D-25C50CBC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954C469-5792-784E-EE91-E17E26B0D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FFBED32-B3F5-80EF-63C9-FE5554FBE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97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F20DC-09E6-E3E8-E422-3AEEC277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97D64B8-BDF4-F968-F2D2-5B3D46848A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65A0F7F-00DB-80E3-0470-E3C42EEA6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D9818FE-0E23-67C0-B220-6B1FEE94C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537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35EC-904C-A41A-BAAA-B04B1B6C4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3AD98CD-6BA4-BA29-1B3D-7C1FD73829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3A63885-D6B8-6CCB-7A36-21AC55009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9739DA4-42DA-7741-4770-1B50A5211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013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F8103-0DC5-D55E-0F2C-23BB8935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DF52BF1-F6EC-3FED-91D0-85602D3F14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34AE47F-369F-7C8E-B257-F5E889F18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FB83EA2-25BF-A38F-B384-64CA34850F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6319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41684-7C9D-9CC0-84A6-E91289C8C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5340E54-6833-E7E1-7BD3-FE0123404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444334D-3DAF-F5BC-4BCE-85DAE7229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31E272A-B4D2-28AE-1E07-C16893B91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46581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1DC76-8810-C6D0-746C-B0071D048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019FFDC-CF7B-79B2-3CC7-D4AF906239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171C774-9FD3-9C2D-594A-48B01EDE0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E3A0A18-7333-1A58-B457-8D7DA316D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1930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63491-3906-5C17-5E63-5294986E2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0656A8D-365D-472F-5015-6521AAF42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E84B1E2-733F-D7C8-AC05-413955A58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1E05776-3140-2ACD-1F1A-78B6C7E50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1787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E8DF1-7179-6FBD-6D86-38E10524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46876C2-583B-1F19-6AD9-0A128E422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83582D-7385-6BE5-769F-72C534655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5008B58-83B0-BDBC-C05E-27B17F799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8066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015FC-3C3A-9C6D-810B-7BB5515C2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BD2C37E-9C64-B782-C4C3-8A7CE51F6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482E5E-6E08-CE6E-C85A-E66731CD7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5CC9AF2-9FCB-92C9-993B-1E35D4716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2020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04FD2-9EF5-9784-7ED0-58A419A1D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45D55BB-F7FB-D6F6-5815-88EE47378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95100D1-CAA8-CC8E-99D5-B6EB7BE55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6BD95C7-13DE-9A07-E671-0B52D3383C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4748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18CC-10D4-1D4E-C2B5-42E95C8D4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4AE9D1A-62E6-88D4-E868-EE63DF1B1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59420C-0C60-A1E9-E7FA-7C4A30C29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63A1A99-63E4-A8B2-B17F-88602627A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1297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8B5A-8F2A-F787-C2CD-A53921FB7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EB910EDA-CBDF-9DCE-851E-158722102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4F69345-EF5E-99F7-9DA5-DBB1D662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97B91DA-C7BD-0B83-C2C9-4E5AF7DB9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38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78E76-BE14-8302-CA4E-4C23A1AD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F6718607-6A50-3827-0B91-5A6EC3D42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C406AB-F317-A64F-B5EE-FA8A530DF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CA0C824-2E62-DCE1-6319-2891DE36A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2704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62FF0-8CED-EE96-50C8-385C136A8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36B4597-CC28-7511-FA9A-5E39CB015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06E1C64-4947-01DA-9318-3E5564AAA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0FD3BA8-FB8A-691F-68D3-5E8831048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071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034E-C13C-3C1A-F43C-81650F88D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EABB703-1040-2ACC-0853-E94942A75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4D57A5-673C-ABA1-00D5-E3B36CC0D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97A51C3-3694-30B2-BEF1-D173BB6C9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2970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A7BFA-B13E-7A9C-2E52-29EA17894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4C2C96E-6788-E72F-8094-0E0156102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4988058-284D-F12A-B45A-B1DB4084C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A0F1E47-3E87-FB67-50C6-A63FED086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7554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7C0B4-C7D1-45B7-9DBD-89F897C0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9ED212B-29F1-4A0F-1AEE-5FF356849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69B8A77-D2D6-D2F3-7DEE-BCD162092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9F73C9B-A1C2-5F8B-E63D-98F6DB8C2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1615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EAE0-1CA3-F2DF-D62A-D3E59C1B5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1ABDDA9-F3CB-4361-8ADD-7D6E1C1E3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D9D2E0-B013-E900-9E77-B3AD6D475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54D06A3-1802-ED8E-24BE-234CD8358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3309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B19B1-8EE7-13CC-EE9B-C2B3B3EF1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B46F0EC-1ABD-58C1-A28E-820B382BA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68A15C9-DC9F-FB7C-1342-FBEEB9A05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A80E8B0-D1E7-142D-9289-08399559C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4224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E8333-16BA-0B64-2943-8943DCAEA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5BA1937-708D-445C-D828-024B4D30A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583B233-1BF5-14AB-D8D5-43C6C9484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B2DEF98-872B-FC13-4CD8-3D4393AE8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4018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5B540-C83D-3086-6C5B-940B9548A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9708F29-2CF1-DB67-4F0E-057F4665A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FEB8160-2D01-FA1C-B659-762B9F5E5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FF212DA-64DA-70B8-9F58-078C02656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5523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C4E0B-2710-354F-59F8-43DCE615B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DF92C5B-DE5C-636F-2E56-1B2CFE2BC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5D1E9EF-CC58-11AB-E677-18B7647DD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CB7509C-2DB1-23F4-CCF8-555F02848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662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3AAE5-AB3A-B568-30E3-8C24AA79C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DACD121-53C3-4498-02A6-656D6AAE7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28322DE-C329-D45C-BE14-D0EFFD70C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815C7E3-0F9F-E29F-1A14-AC5829EA4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805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8010E-7281-1450-8FAD-5652E1213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AE697EB-6B36-A0D9-2883-03501835B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91D6E8B-9AE0-7710-08FB-46FE5D086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62A7EBE-EDEE-1E54-4685-F132CE913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6969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46027-833A-0E08-120F-6EFF4E8C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F551EC1-9312-9796-1EDD-349F38663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55BA9E-4784-EA6D-E8E4-58A7F6F8F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2B79942-A7E1-C8DE-D184-CD460092F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121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F5C5A-0CD9-5155-31DA-1A06A1091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39ED9C5-8597-44E1-29A9-FDFC133D9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175B91E-B1E0-CD99-80CC-8E0A7428C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26DAABA-9597-F46C-A2F4-F27F54272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11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15/06/2025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6FF18-4E1F-9F76-FF06-DA872544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E89FE0C-E2CF-C51A-B7D1-51A8CED1A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011DAC-ACAF-BF75-5143-2260B7578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Autofit/>
          </a:bodyPr>
          <a:lstStyle/>
          <a:p>
            <a:pPr rtl="0"/>
            <a:r>
              <a:rPr lang="pt-BR" sz="3600" dirty="0"/>
              <a:t>Estruturas de repetição </a:t>
            </a:r>
            <a:r>
              <a:rPr lang="pt-BR" sz="3600" i="1" dirty="0"/>
              <a:t>for</a:t>
            </a:r>
            <a:r>
              <a:rPr lang="pt-BR" sz="3600" dirty="0"/>
              <a:t> e operações e expressões – Modulo 14 e 15</a:t>
            </a:r>
            <a:endParaRPr lang="pt-BR" sz="36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F3E665-16A2-1A21-2ABF-BEBF1EF96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58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DF6DD-C195-F71E-0026-7C353EAC8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BD4203E-00F3-BDFF-C56D-ED77E385F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F0315E-B060-F73B-F44F-9A84B54D6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10"/>
            <a:ext cx="12191959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0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88A89-5641-DFA4-3E94-FD401EAF1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75D8A38-AA7F-1613-F96B-70D4DE1827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FD2C4B3-0FEC-7DF8-1ECD-9869D8A4C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31419"/>
            <a:ext cx="12191960" cy="696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9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4A3E1-88AE-798C-97BD-86C52CDEF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99130BD-F0FF-A967-8703-31551A2D3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93726D8-82D0-8AAF-4203-EB8E1C30D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"/>
            <a:ext cx="12191980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77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0504C-C6C1-F391-CF9B-1F561369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CDC4600-810B-9009-A12C-3ACE8A6E4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C28C801-EA3D-7DEC-21A1-632875425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9"/>
            <a:ext cx="12191960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6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614E-36B7-009A-FC95-E74419EB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0EB97D7-1243-7169-29CD-5C40D4AFE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9D8F8B8-B670-8898-CA9F-EA85E1514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33217"/>
            <a:ext cx="12191959" cy="679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87846-2184-E993-3186-4F0F3C63D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3BE7AC46-85F9-A8AB-8E87-D20D64BDF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FC7910D-8975-15F4-BC8E-010DA2F7E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"/>
            <a:ext cx="12191980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0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E75B4-F414-F7F0-5F69-9C264242F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7A42F0F-8A8D-E87E-8F85-7BB86EB4BC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D94A822-DE18-739B-906B-497E1BFA4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"/>
            <a:ext cx="12191980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9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BC964-5D27-6AF8-7E6E-8E539F8C9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0F8E13FD-8850-8589-99C3-F1C0D1A908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CAE2DBA-728F-44B4-5BE9-AD568A2A3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3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14672-D183-04D4-0C1B-C16BD0DD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BEB437C-9ADA-6C9A-2603-F3F8688EC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78FD276-99A8-B0ED-23E6-B0B26F090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"/>
            <a:ext cx="12191980" cy="68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2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6B8FF-663D-8B7E-2136-39A80684B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2E4F2AC-C6E4-27A2-31F7-8D29D571D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CF3F0C-AF1C-C72B-A21E-0D263B7E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5C272-19E4-F480-7052-C629E500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5D1DD73-5ACD-B186-1D30-DBD724ED0A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39EE58-E950-B9E5-6278-A79915CFF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Autofit/>
          </a:bodyPr>
          <a:lstStyle/>
          <a:p>
            <a:pPr rtl="0"/>
            <a:r>
              <a:rPr lang="pt-BR" sz="3600" b="1" dirty="0"/>
              <a:t>FOR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3A85F3-1560-E8B8-4879-5812D8BC4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733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F50B3-3E5C-E742-0146-E0E140B7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9F105C46-097D-25CD-2529-58C4A728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4FCDB1D-785D-9724-B4D4-858CA4508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9"/>
            <a:ext cx="12191960" cy="68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7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267C-5B7F-E368-A787-1F3DD526F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02DC554-9CD7-6845-A250-B931E10DF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6565BF-D153-927A-2FF5-68A148EF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405"/>
            <a:ext cx="12191979" cy="6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8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1C4FA-BAFF-9F6C-78BF-244F696C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8E67512-3399-C84C-22BF-3DA37E677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A5E0918-0D11-FFCB-0193-2BD7E537E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301" y="10"/>
            <a:ext cx="12224602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5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E63E8-5379-AD98-44FE-28576DC46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70CBFB1-AF74-645B-F0A6-BBADF73F6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4EC3C94-85FC-E9E2-3BC0-A4A062D31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0"/>
            <a:ext cx="12191960" cy="69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23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EA278-85F2-952E-5017-48083942E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F2D7584-025C-F70E-697B-0DDCAB72B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B1A80A-25E7-2AE5-DAF4-AB55982AC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806" y="10"/>
            <a:ext cx="12281611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7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8E49-BAB9-DED4-FD5C-89956BAA0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682E8CE-8616-5EA2-8958-C8850682F8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AD4222E-C9CB-577E-A1BE-1579EF6E9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9" y="10"/>
            <a:ext cx="12193197" cy="68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6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B0537-592F-BA09-1A07-E49EB481C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82C74E9-E8D5-DEC2-6019-0D67AC7B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8E8CF52-3AD0-08EB-B6E6-99469D0E1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96" y="10"/>
            <a:ext cx="12212993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0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4DFD5-3A18-0867-F41E-3F0F7C892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832941E-7E83-532E-8368-260357159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D32A253-43B3-246D-30E1-6EDF11411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151" y="10"/>
            <a:ext cx="12266302" cy="68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2B08B-17C4-9D1B-6A40-DAA16AAB5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B952BE2-8A9F-F3FA-C5D9-F6E08F1FD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5B828C5-1094-682A-2C50-3E106766E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7" y="10"/>
            <a:ext cx="12165623" cy="687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14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6CC9E-8F74-DABF-B62F-AEF3723E5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AFB9722-F682-37D5-00DA-6E280C44ED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3D3CE85-1D47-0B58-CE6F-EA6062EC9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788" y="10"/>
            <a:ext cx="12261575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3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F57D9-853D-9DA3-CE8A-19D109087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09A7863-6D66-E844-A4F8-C119AC411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952E7A5-35E8-E246-FDE7-5C4FA7FE6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21004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62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28416-6B07-E053-A034-E6EDDD777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D3FB010-2BDE-57B8-E100-0450CA450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98B4537-51E9-3EBA-565B-CEBE85774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10"/>
            <a:ext cx="12191980" cy="688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67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9CB97-DDF9-DB23-85BF-ACA247912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C95A12A-B5B6-5E93-D257-8EB8158CF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399D68-7BA0-1521-13CE-050ECDDEC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9641"/>
            <a:ext cx="12191980" cy="69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03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CD852-2E05-E4B5-BD46-FBBE0BC9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D4DA4F2-E753-B035-FAAC-700E5531C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180D866-FF2F-1DD5-D567-2CC1AFF7A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79" y="10"/>
            <a:ext cx="12200976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46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6B5FF-AE51-68A3-0201-BFC44EB5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62F9C8D-7D5F-9126-34E3-31AC99CE4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EB1DBAC-DB86-9BE1-BB92-466CB737D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60" y="10"/>
            <a:ext cx="122697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7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32FB6-43F2-2271-8E56-7DD94791A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57D5D35-D33B-1B76-E0A5-BE522B829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13604D6-D975-D6C6-7069-C9A05B715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"/>
            <a:ext cx="12191980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75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68441-3B1B-BAFA-5C9F-12954E571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C7C33D4-ACAF-239C-DA4F-4BEB2DB9A8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2ED9152-2910-A4E0-F0AE-308BB4917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" y="10"/>
            <a:ext cx="12186894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37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B01A6-28A9-33C6-8CB1-865D46851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9E6E95D-82D4-F0EF-ED1D-D85137100C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A80C1F4-D07C-FD1A-7D63-628729A0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684" y="10"/>
            <a:ext cx="12248684" cy="682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86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E93A-CAD8-C2FE-E88E-84B9CDFB1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95124BC9-75AF-3131-A6A4-C72844E4F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52D507D-420C-328B-1214-A52BD0DE2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1220722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18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37B00-2F0C-3D47-2F84-88C05EA55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B72C0A1-F814-DA25-A046-8230B4C02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68B5469-A198-7C78-95F2-D0DCDAFDD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15315"/>
            <a:ext cx="12191960" cy="688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1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78338-C30C-6E6C-A93F-F5BC1B8B5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31199A5-4AD9-3153-2E17-20E4639A53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B2A016C-6348-E503-06C6-1B62F7A90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4" y="10"/>
            <a:ext cx="12112351" cy="68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92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F31DB-6D26-B50D-CF68-1D142452E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7D2DB28-C281-5E2F-28E8-65EA7C5C2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EC57D8-2351-E165-A398-19E50FA27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72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C246-55FB-DD7B-17FC-D130B9359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8A3A35E-13C9-0429-57E0-D77A12AC0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2398E55-0D15-5286-D5CB-4B2D1CF5B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8" y="10"/>
            <a:ext cx="12191980" cy="68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30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470EC-9DA7-C883-7E42-98A6D583F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8BF47FA-4B15-F26E-F700-51842CA990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E64D91-BD09-71D6-2A2E-6A19C96F5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4997"/>
            <a:ext cx="12200837" cy="68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98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F259C-7C1E-C492-4D25-D830ACBC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9104C58-08B1-1BB5-8A08-29F0A8833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AF931E1-E1A9-F40F-3BCE-71870C35F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33197"/>
            <a:ext cx="12191960" cy="69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67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E13A6-ADD1-59F4-FE26-B6DE12584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9C25778E-CC5D-DB17-2021-D395EB61E1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C8FF533-0719-4C4D-B8B2-90FC5CA4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60" y="-2"/>
            <a:ext cx="1219197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49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5D07-DB01-1ED3-3464-264DAF74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3912D50E-A76D-56BE-C10C-C82F74483E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0AF7E97-E433-3EF6-6EF4-38B19DD0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195" y="10"/>
            <a:ext cx="12250389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89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C59C5-82A2-066F-D127-431ED7DE1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7645571-F52C-3481-F879-4C6F92F72D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0C9FE7-45FD-97A2-3CF1-6BED288C7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31240"/>
            <a:ext cx="12247991" cy="68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69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64AB2-1ABF-9594-99B6-4D5FEF9EC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3E8A9A0-A919-B09D-AFA4-CA24F4357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80CD35C-E3E9-4CB0-E056-892CE9E0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446" y="0"/>
            <a:ext cx="12254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14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BFFB0-A67A-F2F3-F00B-4C587E222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00B6CCF-C325-E78E-2EBF-DE643AE773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6C3D207-3FAF-7179-7B31-E565BA3D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57" y="0"/>
            <a:ext cx="12194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45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FCC88-D2AA-8180-47D5-BC69377D0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EE31283-DF6D-4B33-BA24-1F0466AD8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CC8D200-179D-A269-0402-116D5B84D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7385"/>
            <a:ext cx="12205100" cy="685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71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79E52-9B72-14D4-8BB5-80C388D7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7E35F63-4CB4-92D6-91E4-F979E21B5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A659C0-7C13-027B-9D6F-B2717AB88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90" y="10"/>
            <a:ext cx="12231379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0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DEB3C-6382-CAF6-ADDF-55DA2802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42A990D-D746-7F31-9184-2209551C2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BA2A7A-D49B-E7AA-0A02-94412E25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1"/>
            <a:ext cx="1219196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9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76C45-F58F-2EF0-8E03-762F4F1DF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1B46995-171E-227F-1899-85F3572E7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5C4985-CE30-6574-7906-176C2AB0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823" y="0"/>
            <a:ext cx="1229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51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7089F-3C37-371C-C542-B3FDF8DD0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4219135-B02B-6C67-5927-71DCC263C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4A3F355-554B-B4E3-6623-323C7A69C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18834"/>
            <a:ext cx="12191960" cy="68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47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364D4-952E-C98B-FCD4-2D9E4F474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B4DE8FED-F070-897A-1D3A-34105B62D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A3B264-4F0C-3638-7D3A-755634DCB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16" y="9"/>
            <a:ext cx="12206116" cy="68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33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E8A03-2CAA-9D49-CB77-E14F5D52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11EAF6D6-D0DF-7F97-3E9B-F17553068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287801F-F3BF-8C74-BC25-C733E73C7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6" y="-1"/>
            <a:ext cx="121759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96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5829-FFF9-C2BA-0BC8-16241CC80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58B6512F-F953-EDE9-2CBD-EB19145E2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BE2BADF-CF64-804E-1FBB-D8F255589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271" y="10"/>
            <a:ext cx="12226542" cy="68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5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6C594-F033-834A-9B96-A65E36D00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37FCAD0-5F6C-3BAF-9066-721D1983F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5D3A52E-FAC4-9FD6-2B57-75949040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217" y="10"/>
            <a:ext cx="12326434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64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64DC9-1521-5630-4575-F2074EBA5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6BD8EA35-1643-8EDD-290E-21F9F1E99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5625C81-AE8F-2CF7-C3DC-4836C7DCA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0"/>
            <a:ext cx="1219196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62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ABE5E-E169-D2B1-3656-E1E09EF48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09B93A9-9633-FCA8-4FF9-D75985D61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BF3B896-3DED-B443-C712-050889BE8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9"/>
            <a:ext cx="12317516" cy="68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23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ACDE2-467F-D0AB-F681-AE3FADD58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0213F46-3BAB-C6C6-981A-9AFFE53A0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808B800-A1BA-5935-9F2A-A631AE51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576" y="10"/>
            <a:ext cx="12255152" cy="68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8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6CF70-2023-83E0-1E9C-568DB3BF3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4A3FD7C5-E0C0-8C9B-E622-29F44872DE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6571DDD-7FE2-F5A4-E641-00F54CFD4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576" y="10"/>
            <a:ext cx="12255152" cy="68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8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9E4E0-E271-852C-EEF1-0F9FF6CAB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C1DCC88B-BEAB-03C7-D4D5-4CD9E2C7E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7BA2C62-9673-E0F4-43DB-988A5F876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"/>
            <a:ext cx="121682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265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A61EA-4D6B-7BD3-D12E-1CCCF0AA9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8778DCE5-62DF-1324-B641-167B634E0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8A3529D-333F-2024-2717-EC13BB56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325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56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D87F6-B03B-61E7-01A5-A979D935A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AE6B13A-DA8A-ECF0-F310-335EB209D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366099-08F1-147E-2AAC-DFCCB9F23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973" y="10"/>
            <a:ext cx="1226396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15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14F3-6F24-3A24-08E8-994EEED99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BD4F049-470B-ACFB-5EAF-BB6CD98F5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4D2ECF-8618-7B45-F79B-B6712ADE3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332" y="-1"/>
            <a:ext cx="1228831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720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EEEEE-4CEE-2CA4-BE57-3E224AB17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FF565AB-D6DF-0EFB-0088-667C59E4D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75DEAED-798D-5C26-C14C-BD4BF5019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2071"/>
            <a:ext cx="1218458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500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6F70E-7C22-E1C9-4C9E-DDAC5714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EB819894-D8C8-A419-2CD9-979D904A2A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A17D0AB-63AD-AC49-6848-907D838B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25" y="10"/>
            <a:ext cx="12224049" cy="6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12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17BCA-6125-3E0D-76DA-C142F14C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DBB2BFA5-7D04-05AC-3C6C-1E5C972E2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AAE0EA9-485D-017B-7AF7-75883AE8F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656" y="0"/>
            <a:ext cx="1221729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75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7AD92-CEEA-C70A-903F-6475E94D5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BCE8FFC-0686-57DC-631C-0E4C74497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98BC634-1079-8210-F9B4-821ABC497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0" y="10"/>
            <a:ext cx="12191980" cy="68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09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1C7B0-36E9-C79D-933D-2E994E084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948281A8-FC0C-E666-930E-D2DD1B802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AB15E16-3858-9C9F-0C62-C2689A37B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013" y="10"/>
            <a:ext cx="12292013" cy="68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79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FAD8C-DD8F-94B3-34E8-6736DD96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3C38F84F-8147-C305-FE35-1B1E5BD7B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F1517E-F457-0518-DABD-AD06BF34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27177"/>
            <a:ext cx="12191960" cy="691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614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2DB0A-7917-CDBF-B66B-B26B4D1A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97F0B3FC-C94E-5850-A938-76EAF307A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84A3B1F-8762-5D7E-1044-860FA78C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-27794"/>
            <a:ext cx="12191980" cy="69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5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E31F-36FD-7B06-ECAE-FBC479A86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A606CAAB-D720-1242-7F78-6A42022F8A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5473CB9-189A-3726-0225-C1C0721A8CB5}"/>
              </a:ext>
            </a:extLst>
          </p:cNvPr>
          <p:cNvSpPr txBox="1"/>
          <p:nvPr/>
        </p:nvSpPr>
        <p:spPr>
          <a:xfrm>
            <a:off x="2309812" y="2593897"/>
            <a:ext cx="7572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VS CODE EXEMPLOS 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662391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2861-DF74-F48A-73F5-9F6ECE420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FE6F60C0-1A40-A172-8D2A-D32C3ED12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E0A53A-2A16-801D-6DC7-D0BBD9926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87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973B1-8FC5-B0A2-3FEF-17D647295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24BDD122-62EE-7AC7-012D-36D18664F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6DF31E5-1A52-21FF-D84C-A8586B89A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61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1919</TotalTime>
  <Words>98</Words>
  <Application>Microsoft Office PowerPoint</Application>
  <PresentationFormat>Widescreen</PresentationFormat>
  <Paragraphs>77</Paragraphs>
  <Slides>70</Slides>
  <Notes>70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Celestial</vt:lpstr>
      <vt:lpstr>Estruturas de repetição for e operações e expressões – Modulo 14 e 15</vt:lpstr>
      <vt:lpstr>FOR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20</cp:revision>
  <dcterms:created xsi:type="dcterms:W3CDTF">2025-03-05T19:26:57Z</dcterms:created>
  <dcterms:modified xsi:type="dcterms:W3CDTF">2025-06-15T21:28:02Z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